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879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965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427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736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010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78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458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80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593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386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516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210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78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95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6858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139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89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765C7A-46FD-432B-902B-B01C2E31FC0E}" type="datetimeFigureOut">
              <a:rPr lang="en-IN" smtClean="0"/>
              <a:t>10-04-2023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3201F70-9F20-4BBB-9629-5AC20C79F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1992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44290" y="3460559"/>
            <a:ext cx="7197726" cy="24214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200" dirty="0" smtClean="0">
                <a:latin typeface="Algerian" panose="04020705040A02060702" pitchFamily="82" charset="0"/>
              </a:rPr>
              <a:t>Name: </a:t>
            </a:r>
            <a:r>
              <a:rPr lang="en-US" sz="2200" dirty="0" err="1" smtClean="0">
                <a:latin typeface="Algerian" panose="04020705040A02060702" pitchFamily="82" charset="0"/>
              </a:rPr>
              <a:t>Girase</a:t>
            </a:r>
            <a:r>
              <a:rPr lang="en-US" sz="2200" dirty="0" smtClean="0">
                <a:latin typeface="Algerian" panose="04020705040A02060702" pitchFamily="82" charset="0"/>
              </a:rPr>
              <a:t> Nikita</a:t>
            </a:r>
            <a:br>
              <a:rPr lang="en-US" sz="2200" dirty="0" smtClean="0">
                <a:latin typeface="Algerian" panose="04020705040A02060702" pitchFamily="82" charset="0"/>
              </a:rPr>
            </a:br>
            <a:r>
              <a:rPr lang="en-US" sz="2200" dirty="0">
                <a:latin typeface="Algerian" panose="04020705040A02060702" pitchFamily="82" charset="0"/>
              </a:rPr>
              <a:t>Roll No : 63</a:t>
            </a:r>
            <a:r>
              <a:rPr lang="en-IN" sz="2200" dirty="0">
                <a:latin typeface="Algerian" panose="04020705040A02060702" pitchFamily="82" charset="0"/>
              </a:rPr>
              <a:t/>
            </a:r>
            <a:br>
              <a:rPr lang="en-IN" sz="2200" dirty="0">
                <a:latin typeface="Algerian" panose="04020705040A02060702" pitchFamily="82" charset="0"/>
              </a:rPr>
            </a:b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219498" y="606829"/>
            <a:ext cx="8728364" cy="964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911927" y="1088967"/>
            <a:ext cx="8861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“How to Deploy machine </a:t>
            </a:r>
          </a:p>
          <a:p>
            <a:pPr algn="ctr"/>
            <a:r>
              <a:rPr lang="en-US" sz="3200" dirty="0" smtClean="0">
                <a:latin typeface="Algerian" panose="04020705040A02060702" pitchFamily="82" charset="0"/>
              </a:rPr>
              <a:t>learning model on AWS EC2”</a:t>
            </a:r>
            <a:endParaRPr lang="en-IN" sz="3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3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357447"/>
            <a:ext cx="10956175" cy="616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9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1" y="440573"/>
            <a:ext cx="10406612" cy="597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99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93" y="0"/>
            <a:ext cx="10607040" cy="596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07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" y="266008"/>
            <a:ext cx="10817226" cy="60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8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89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8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31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35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04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0" t="-1" r="22" b="11697"/>
          <a:stretch/>
        </p:blipFill>
        <p:spPr>
          <a:xfrm>
            <a:off x="-174567" y="390698"/>
            <a:ext cx="12366567" cy="57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802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3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23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30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24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88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" t="16242" r="29227" b="31759"/>
          <a:stretch/>
        </p:blipFill>
        <p:spPr>
          <a:xfrm>
            <a:off x="1296786" y="972590"/>
            <a:ext cx="9260378" cy="50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7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6" y="374073"/>
            <a:ext cx="10446328" cy="587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3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90946"/>
            <a:ext cx="11242039" cy="595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3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" y="241069"/>
            <a:ext cx="10947862" cy="61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27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46" y="440575"/>
            <a:ext cx="10241280" cy="57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28" y="448887"/>
            <a:ext cx="9990052" cy="56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0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90" y="739833"/>
            <a:ext cx="9933709" cy="558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" y="340821"/>
            <a:ext cx="10817226" cy="60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664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11</Words>
  <Application>Microsoft Office PowerPoint</Application>
  <PresentationFormat>Widescreen</PresentationFormat>
  <Paragraphs>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Algerian</vt:lpstr>
      <vt:lpstr>Arial</vt:lpstr>
      <vt:lpstr>Calibri</vt:lpstr>
      <vt:lpstr>Calibri Light</vt:lpstr>
      <vt:lpstr>Celestial</vt:lpstr>
      <vt:lpstr>      Name: Girase Nikita Roll No : 63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rcpit</dc:creator>
  <cp:lastModifiedBy>rcpit</cp:lastModifiedBy>
  <cp:revision>3</cp:revision>
  <dcterms:created xsi:type="dcterms:W3CDTF">2023-04-10T06:22:54Z</dcterms:created>
  <dcterms:modified xsi:type="dcterms:W3CDTF">2023-04-10T08:18:07Z</dcterms:modified>
</cp:coreProperties>
</file>